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2" r:id="rId4"/>
  </p:sldMasterIdLst>
  <p:notesMasterIdLst>
    <p:notesMasterId r:id="rId17"/>
  </p:notesMasterIdLst>
  <p:handoutMasterIdLst>
    <p:handoutMasterId r:id="rId18"/>
  </p:handoutMasterIdLst>
  <p:sldIdLst>
    <p:sldId id="303" r:id="rId5"/>
    <p:sldId id="349" r:id="rId6"/>
    <p:sldId id="350" r:id="rId7"/>
    <p:sldId id="362" r:id="rId8"/>
    <p:sldId id="361" r:id="rId9"/>
    <p:sldId id="359" r:id="rId10"/>
    <p:sldId id="357" r:id="rId11"/>
    <p:sldId id="356" r:id="rId12"/>
    <p:sldId id="355" r:id="rId13"/>
    <p:sldId id="354" r:id="rId14"/>
    <p:sldId id="353" r:id="rId15"/>
    <p:sldId id="352" r:id="rId16"/>
  </p:sldIdLst>
  <p:sldSz cx="9144000" cy="6858000" type="screen4x3"/>
  <p:notesSz cx="6669088" cy="987266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0F9CF9-F21B-4833-AA5F-6440E66D41D4}" v="72" dt="2022-12-12T16:06:45.8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35" autoAdjust="0"/>
    <p:restoredTop sz="95407" autoAdjust="0"/>
  </p:normalViewPr>
  <p:slideViewPr>
    <p:cSldViewPr>
      <p:cViewPr varScale="1">
        <p:scale>
          <a:sx n="68" d="100"/>
          <a:sy n="68" d="100"/>
        </p:scale>
        <p:origin x="1542" y="6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n Nienhuis" userId="2c6c04f1-77c7-44b5-a463-93386779ab63" providerId="ADAL" clId="{8F0F9CF9-F21B-4833-AA5F-6440E66D41D4}"/>
    <pc:docChg chg="undo custSel addSld delSld modSld">
      <pc:chgData name="Ben Nienhuis" userId="2c6c04f1-77c7-44b5-a463-93386779ab63" providerId="ADAL" clId="{8F0F9CF9-F21B-4833-AA5F-6440E66D41D4}" dt="2022-12-12T16:07:10.533" v="1099" actId="1076"/>
      <pc:docMkLst>
        <pc:docMk/>
      </pc:docMkLst>
      <pc:sldChg chg="del">
        <pc:chgData name="Ben Nienhuis" userId="2c6c04f1-77c7-44b5-a463-93386779ab63" providerId="ADAL" clId="{8F0F9CF9-F21B-4833-AA5F-6440E66D41D4}" dt="2022-12-12T14:44:50.536" v="53" actId="47"/>
        <pc:sldMkLst>
          <pc:docMk/>
          <pc:sldMk cId="169222102" sldId="264"/>
        </pc:sldMkLst>
      </pc:sldChg>
      <pc:sldChg chg="del">
        <pc:chgData name="Ben Nienhuis" userId="2c6c04f1-77c7-44b5-a463-93386779ab63" providerId="ADAL" clId="{8F0F9CF9-F21B-4833-AA5F-6440E66D41D4}" dt="2022-12-12T14:44:50.748" v="54" actId="47"/>
        <pc:sldMkLst>
          <pc:docMk/>
          <pc:sldMk cId="303594583" sldId="267"/>
        </pc:sldMkLst>
      </pc:sldChg>
      <pc:sldChg chg="del">
        <pc:chgData name="Ben Nienhuis" userId="2c6c04f1-77c7-44b5-a463-93386779ab63" providerId="ADAL" clId="{8F0F9CF9-F21B-4833-AA5F-6440E66D41D4}" dt="2022-12-12T14:44:52.304" v="59" actId="47"/>
        <pc:sldMkLst>
          <pc:docMk/>
          <pc:sldMk cId="2642891106" sldId="270"/>
        </pc:sldMkLst>
      </pc:sldChg>
      <pc:sldChg chg="del">
        <pc:chgData name="Ben Nienhuis" userId="2c6c04f1-77c7-44b5-a463-93386779ab63" providerId="ADAL" clId="{8F0F9CF9-F21B-4833-AA5F-6440E66D41D4}" dt="2022-12-12T14:44:51.541" v="57" actId="47"/>
        <pc:sldMkLst>
          <pc:docMk/>
          <pc:sldMk cId="1693396934" sldId="276"/>
        </pc:sldMkLst>
      </pc:sldChg>
      <pc:sldChg chg="del">
        <pc:chgData name="Ben Nienhuis" userId="2c6c04f1-77c7-44b5-a463-93386779ab63" providerId="ADAL" clId="{8F0F9CF9-F21B-4833-AA5F-6440E66D41D4}" dt="2022-12-12T14:44:52.529" v="60" actId="47"/>
        <pc:sldMkLst>
          <pc:docMk/>
          <pc:sldMk cId="2833830021" sldId="278"/>
        </pc:sldMkLst>
      </pc:sldChg>
      <pc:sldChg chg="del">
        <pc:chgData name="Ben Nienhuis" userId="2c6c04f1-77c7-44b5-a463-93386779ab63" providerId="ADAL" clId="{8F0F9CF9-F21B-4833-AA5F-6440E66D41D4}" dt="2022-12-12T14:44:50.977" v="55" actId="47"/>
        <pc:sldMkLst>
          <pc:docMk/>
          <pc:sldMk cId="2008076156" sldId="282"/>
        </pc:sldMkLst>
      </pc:sldChg>
      <pc:sldChg chg="del">
        <pc:chgData name="Ben Nienhuis" userId="2c6c04f1-77c7-44b5-a463-93386779ab63" providerId="ADAL" clId="{8F0F9CF9-F21B-4833-AA5F-6440E66D41D4}" dt="2022-12-12T14:44:50.306" v="52" actId="47"/>
        <pc:sldMkLst>
          <pc:docMk/>
          <pc:sldMk cId="3095359228" sldId="285"/>
        </pc:sldMkLst>
      </pc:sldChg>
      <pc:sldChg chg="del">
        <pc:chgData name="Ben Nienhuis" userId="2c6c04f1-77c7-44b5-a463-93386779ab63" providerId="ADAL" clId="{8F0F9CF9-F21B-4833-AA5F-6440E66D41D4}" dt="2022-12-12T14:44:53.228" v="61" actId="47"/>
        <pc:sldMkLst>
          <pc:docMk/>
          <pc:sldMk cId="2809071585" sldId="298"/>
        </pc:sldMkLst>
      </pc:sldChg>
      <pc:sldChg chg="modSp mod">
        <pc:chgData name="Ben Nienhuis" userId="2c6c04f1-77c7-44b5-a463-93386779ab63" providerId="ADAL" clId="{8F0F9CF9-F21B-4833-AA5F-6440E66D41D4}" dt="2022-12-12T16:02:21.309" v="1070" actId="1076"/>
        <pc:sldMkLst>
          <pc:docMk/>
          <pc:sldMk cId="829450661" sldId="303"/>
        </pc:sldMkLst>
        <pc:spChg chg="mod">
          <ac:chgData name="Ben Nienhuis" userId="2c6c04f1-77c7-44b5-a463-93386779ab63" providerId="ADAL" clId="{8F0F9CF9-F21B-4833-AA5F-6440E66D41D4}" dt="2022-12-12T14:44:37.532" v="50" actId="6549"/>
          <ac:spMkLst>
            <pc:docMk/>
            <pc:sldMk cId="829450661" sldId="303"/>
            <ac:spMk id="4" creationId="{013A01E7-C0E6-4157-8099-FDC0A2F96222}"/>
          </ac:spMkLst>
        </pc:spChg>
        <pc:picChg chg="mod">
          <ac:chgData name="Ben Nienhuis" userId="2c6c04f1-77c7-44b5-a463-93386779ab63" providerId="ADAL" clId="{8F0F9CF9-F21B-4833-AA5F-6440E66D41D4}" dt="2022-12-12T16:02:21.309" v="1070" actId="1076"/>
          <ac:picMkLst>
            <pc:docMk/>
            <pc:sldMk cId="829450661" sldId="303"/>
            <ac:picMk id="2" creationId="{8E8F2DF0-0A01-492A-AC23-FA25E331E859}"/>
          </ac:picMkLst>
        </pc:picChg>
      </pc:sldChg>
      <pc:sldChg chg="del">
        <pc:chgData name="Ben Nienhuis" userId="2c6c04f1-77c7-44b5-a463-93386779ab63" providerId="ADAL" clId="{8F0F9CF9-F21B-4833-AA5F-6440E66D41D4}" dt="2022-12-12T14:44:50.006" v="51" actId="47"/>
        <pc:sldMkLst>
          <pc:docMk/>
          <pc:sldMk cId="872627998" sldId="306"/>
        </pc:sldMkLst>
      </pc:sldChg>
      <pc:sldChg chg="del">
        <pc:chgData name="Ben Nienhuis" userId="2c6c04f1-77c7-44b5-a463-93386779ab63" providerId="ADAL" clId="{8F0F9CF9-F21B-4833-AA5F-6440E66D41D4}" dt="2022-12-12T14:44:53.884" v="64" actId="47"/>
        <pc:sldMkLst>
          <pc:docMk/>
          <pc:sldMk cId="2206971185" sldId="307"/>
        </pc:sldMkLst>
      </pc:sldChg>
      <pc:sldChg chg="del">
        <pc:chgData name="Ben Nienhuis" userId="2c6c04f1-77c7-44b5-a463-93386779ab63" providerId="ADAL" clId="{8F0F9CF9-F21B-4833-AA5F-6440E66D41D4}" dt="2022-12-12T14:44:53.677" v="63" actId="47"/>
        <pc:sldMkLst>
          <pc:docMk/>
          <pc:sldMk cId="2093163160" sldId="308"/>
        </pc:sldMkLst>
      </pc:sldChg>
      <pc:sldChg chg="del">
        <pc:chgData name="Ben Nienhuis" userId="2c6c04f1-77c7-44b5-a463-93386779ab63" providerId="ADAL" clId="{8F0F9CF9-F21B-4833-AA5F-6440E66D41D4}" dt="2022-12-12T14:44:51.194" v="56" actId="47"/>
        <pc:sldMkLst>
          <pc:docMk/>
          <pc:sldMk cId="613277423" sldId="309"/>
        </pc:sldMkLst>
      </pc:sldChg>
      <pc:sldChg chg="del">
        <pc:chgData name="Ben Nienhuis" userId="2c6c04f1-77c7-44b5-a463-93386779ab63" providerId="ADAL" clId="{8F0F9CF9-F21B-4833-AA5F-6440E66D41D4}" dt="2022-12-12T14:44:52.002" v="58" actId="47"/>
        <pc:sldMkLst>
          <pc:docMk/>
          <pc:sldMk cId="3940946581" sldId="310"/>
        </pc:sldMkLst>
      </pc:sldChg>
      <pc:sldChg chg="del">
        <pc:chgData name="Ben Nienhuis" userId="2c6c04f1-77c7-44b5-a463-93386779ab63" providerId="ADAL" clId="{8F0F9CF9-F21B-4833-AA5F-6440E66D41D4}" dt="2022-12-12T14:44:53.475" v="62" actId="47"/>
        <pc:sldMkLst>
          <pc:docMk/>
          <pc:sldMk cId="1528726841" sldId="311"/>
        </pc:sldMkLst>
      </pc:sldChg>
      <pc:sldChg chg="del">
        <pc:chgData name="Ben Nienhuis" userId="2c6c04f1-77c7-44b5-a463-93386779ab63" providerId="ADAL" clId="{8F0F9CF9-F21B-4833-AA5F-6440E66D41D4}" dt="2022-12-12T14:44:54.536" v="66" actId="47"/>
        <pc:sldMkLst>
          <pc:docMk/>
          <pc:sldMk cId="1429008377" sldId="312"/>
        </pc:sldMkLst>
      </pc:sldChg>
      <pc:sldChg chg="del">
        <pc:chgData name="Ben Nienhuis" userId="2c6c04f1-77c7-44b5-a463-93386779ab63" providerId="ADAL" clId="{8F0F9CF9-F21B-4833-AA5F-6440E66D41D4}" dt="2022-12-12T14:44:54.102" v="65" actId="47"/>
        <pc:sldMkLst>
          <pc:docMk/>
          <pc:sldMk cId="1812727648" sldId="313"/>
        </pc:sldMkLst>
      </pc:sldChg>
      <pc:sldChg chg="del">
        <pc:chgData name="Ben Nienhuis" userId="2c6c04f1-77c7-44b5-a463-93386779ab63" providerId="ADAL" clId="{8F0F9CF9-F21B-4833-AA5F-6440E66D41D4}" dt="2022-12-12T14:44:54.881" v="67" actId="47"/>
        <pc:sldMkLst>
          <pc:docMk/>
          <pc:sldMk cId="4139370838" sldId="314"/>
        </pc:sldMkLst>
      </pc:sldChg>
      <pc:sldChg chg="del">
        <pc:chgData name="Ben Nienhuis" userId="2c6c04f1-77c7-44b5-a463-93386779ab63" providerId="ADAL" clId="{8F0F9CF9-F21B-4833-AA5F-6440E66D41D4}" dt="2022-12-12T14:44:55.101" v="68" actId="47"/>
        <pc:sldMkLst>
          <pc:docMk/>
          <pc:sldMk cId="1217673550" sldId="315"/>
        </pc:sldMkLst>
      </pc:sldChg>
      <pc:sldChg chg="del">
        <pc:chgData name="Ben Nienhuis" userId="2c6c04f1-77c7-44b5-a463-93386779ab63" providerId="ADAL" clId="{8F0F9CF9-F21B-4833-AA5F-6440E66D41D4}" dt="2022-12-12T14:44:55.325" v="69" actId="47"/>
        <pc:sldMkLst>
          <pc:docMk/>
          <pc:sldMk cId="1638955273" sldId="316"/>
        </pc:sldMkLst>
      </pc:sldChg>
      <pc:sldChg chg="del">
        <pc:chgData name="Ben Nienhuis" userId="2c6c04f1-77c7-44b5-a463-93386779ab63" providerId="ADAL" clId="{8F0F9CF9-F21B-4833-AA5F-6440E66D41D4}" dt="2022-12-12T14:44:55.533" v="70" actId="47"/>
        <pc:sldMkLst>
          <pc:docMk/>
          <pc:sldMk cId="2526668525" sldId="317"/>
        </pc:sldMkLst>
      </pc:sldChg>
      <pc:sldChg chg="del">
        <pc:chgData name="Ben Nienhuis" userId="2c6c04f1-77c7-44b5-a463-93386779ab63" providerId="ADAL" clId="{8F0F9CF9-F21B-4833-AA5F-6440E66D41D4}" dt="2022-12-12T14:44:59.693" v="71" actId="47"/>
        <pc:sldMkLst>
          <pc:docMk/>
          <pc:sldMk cId="356952329" sldId="318"/>
        </pc:sldMkLst>
      </pc:sldChg>
      <pc:sldChg chg="addSp delSp modSp mod modAnim">
        <pc:chgData name="Ben Nienhuis" userId="2c6c04f1-77c7-44b5-a463-93386779ab63" providerId="ADAL" clId="{8F0F9CF9-F21B-4833-AA5F-6440E66D41D4}" dt="2022-12-12T16:02:55.541" v="1076" actId="1076"/>
        <pc:sldMkLst>
          <pc:docMk/>
          <pc:sldMk cId="976531110" sldId="349"/>
        </pc:sldMkLst>
        <pc:picChg chg="add mod">
          <ac:chgData name="Ben Nienhuis" userId="2c6c04f1-77c7-44b5-a463-93386779ab63" providerId="ADAL" clId="{8F0F9CF9-F21B-4833-AA5F-6440E66D41D4}" dt="2022-12-12T16:02:55.541" v="1076" actId="1076"/>
          <ac:picMkLst>
            <pc:docMk/>
            <pc:sldMk cId="976531110" sldId="349"/>
            <ac:picMk id="5" creationId="{AA9FBAC4-C975-882D-928F-55D9C37F42D6}"/>
          </ac:picMkLst>
        </pc:picChg>
        <pc:picChg chg="add del">
          <ac:chgData name="Ben Nienhuis" userId="2c6c04f1-77c7-44b5-a463-93386779ab63" providerId="ADAL" clId="{8F0F9CF9-F21B-4833-AA5F-6440E66D41D4}" dt="2022-12-12T16:02:50.950" v="1075" actId="22"/>
          <ac:picMkLst>
            <pc:docMk/>
            <pc:sldMk cId="976531110" sldId="349"/>
            <ac:picMk id="7" creationId="{880BCA67-B83E-E14F-8B0D-1CA1859BA67E}"/>
          </ac:picMkLst>
        </pc:picChg>
      </pc:sldChg>
      <pc:sldChg chg="addSp delSp modSp new mod modAnim">
        <pc:chgData name="Ben Nienhuis" userId="2c6c04f1-77c7-44b5-a463-93386779ab63" providerId="ADAL" clId="{8F0F9CF9-F21B-4833-AA5F-6440E66D41D4}" dt="2022-12-12T15:47:32.552" v="998" actId="1076"/>
        <pc:sldMkLst>
          <pc:docMk/>
          <pc:sldMk cId="1385140659" sldId="350"/>
        </pc:sldMkLst>
        <pc:spChg chg="mod">
          <ac:chgData name="Ben Nienhuis" userId="2c6c04f1-77c7-44b5-a463-93386779ab63" providerId="ADAL" clId="{8F0F9CF9-F21B-4833-AA5F-6440E66D41D4}" dt="2022-12-12T14:45:45.194" v="108" actId="255"/>
          <ac:spMkLst>
            <pc:docMk/>
            <pc:sldMk cId="1385140659" sldId="350"/>
            <ac:spMk id="2" creationId="{D5E3B0E6-5D2D-7B48-0100-1AD2FE52ED81}"/>
          </ac:spMkLst>
        </pc:spChg>
        <pc:spChg chg="del">
          <ac:chgData name="Ben Nienhuis" userId="2c6c04f1-77c7-44b5-a463-93386779ab63" providerId="ADAL" clId="{8F0F9CF9-F21B-4833-AA5F-6440E66D41D4}" dt="2022-12-12T14:45:49.546" v="109" actId="478"/>
          <ac:spMkLst>
            <pc:docMk/>
            <pc:sldMk cId="1385140659" sldId="350"/>
            <ac:spMk id="3" creationId="{C63055EC-C582-8C12-FCD3-9407F39AB022}"/>
          </ac:spMkLst>
        </pc:spChg>
        <pc:spChg chg="add mod">
          <ac:chgData name="Ben Nienhuis" userId="2c6c04f1-77c7-44b5-a463-93386779ab63" providerId="ADAL" clId="{8F0F9CF9-F21B-4833-AA5F-6440E66D41D4}" dt="2022-12-12T14:49:29.675" v="336" actId="20577"/>
          <ac:spMkLst>
            <pc:docMk/>
            <pc:sldMk cId="1385140659" sldId="350"/>
            <ac:spMk id="4" creationId="{0862477E-7BF1-360B-E43F-7BE66554246F}"/>
          </ac:spMkLst>
        </pc:spChg>
        <pc:picChg chg="add mod">
          <ac:chgData name="Ben Nienhuis" userId="2c6c04f1-77c7-44b5-a463-93386779ab63" providerId="ADAL" clId="{8F0F9CF9-F21B-4833-AA5F-6440E66D41D4}" dt="2022-12-12T15:47:32.552" v="998" actId="1076"/>
          <ac:picMkLst>
            <pc:docMk/>
            <pc:sldMk cId="1385140659" sldId="350"/>
            <ac:picMk id="5" creationId="{30260642-9C93-E854-06B7-B07FA380CEE8}"/>
          </ac:picMkLst>
        </pc:picChg>
      </pc:sldChg>
      <pc:sldChg chg="add del">
        <pc:chgData name="Ben Nienhuis" userId="2c6c04f1-77c7-44b5-a463-93386779ab63" providerId="ADAL" clId="{8F0F9CF9-F21B-4833-AA5F-6440E66D41D4}" dt="2022-12-12T15:01:39.724" v="470" actId="47"/>
        <pc:sldMkLst>
          <pc:docMk/>
          <pc:sldMk cId="2143293488" sldId="351"/>
        </pc:sldMkLst>
      </pc:sldChg>
      <pc:sldChg chg="addSp modSp add mod">
        <pc:chgData name="Ben Nienhuis" userId="2c6c04f1-77c7-44b5-a463-93386779ab63" providerId="ADAL" clId="{8F0F9CF9-F21B-4833-AA5F-6440E66D41D4}" dt="2022-12-12T16:07:10.533" v="1099" actId="1076"/>
        <pc:sldMkLst>
          <pc:docMk/>
          <pc:sldMk cId="1169120234" sldId="352"/>
        </pc:sldMkLst>
        <pc:spChg chg="mod">
          <ac:chgData name="Ben Nienhuis" userId="2c6c04f1-77c7-44b5-a463-93386779ab63" providerId="ADAL" clId="{8F0F9CF9-F21B-4833-AA5F-6440E66D41D4}" dt="2022-12-12T15:01:52.178" v="483" actId="20577"/>
          <ac:spMkLst>
            <pc:docMk/>
            <pc:sldMk cId="1169120234" sldId="352"/>
            <ac:spMk id="4" creationId="{0862477E-7BF1-360B-E43F-7BE66554246F}"/>
          </ac:spMkLst>
        </pc:spChg>
        <pc:picChg chg="add mod">
          <ac:chgData name="Ben Nienhuis" userId="2c6c04f1-77c7-44b5-a463-93386779ab63" providerId="ADAL" clId="{8F0F9CF9-F21B-4833-AA5F-6440E66D41D4}" dt="2022-12-12T16:07:10.533" v="1099" actId="1076"/>
          <ac:picMkLst>
            <pc:docMk/>
            <pc:sldMk cId="1169120234" sldId="352"/>
            <ac:picMk id="3" creationId="{4F8A6C90-91C3-337C-FF7C-2AAB16D2A0B9}"/>
          </ac:picMkLst>
        </pc:picChg>
        <pc:picChg chg="add mod">
          <ac:chgData name="Ben Nienhuis" userId="2c6c04f1-77c7-44b5-a463-93386779ab63" providerId="ADAL" clId="{8F0F9CF9-F21B-4833-AA5F-6440E66D41D4}" dt="2022-12-12T16:07:07.901" v="1098" actId="1076"/>
          <ac:picMkLst>
            <pc:docMk/>
            <pc:sldMk cId="1169120234" sldId="352"/>
            <ac:picMk id="5" creationId="{D13B128A-D6EA-2413-CF00-F0BD59299F7B}"/>
          </ac:picMkLst>
        </pc:picChg>
        <pc:picChg chg="add mod">
          <ac:chgData name="Ben Nienhuis" userId="2c6c04f1-77c7-44b5-a463-93386779ab63" providerId="ADAL" clId="{8F0F9CF9-F21B-4833-AA5F-6440E66D41D4}" dt="2022-12-12T16:07:05.958" v="1097" actId="1076"/>
          <ac:picMkLst>
            <pc:docMk/>
            <pc:sldMk cId="1169120234" sldId="352"/>
            <ac:picMk id="6" creationId="{BA933DBE-36F7-9ACC-DFD8-B10F9413A10B}"/>
          </ac:picMkLst>
        </pc:picChg>
      </pc:sldChg>
      <pc:sldChg chg="addSp modSp add mod modAnim">
        <pc:chgData name="Ben Nienhuis" userId="2c6c04f1-77c7-44b5-a463-93386779ab63" providerId="ADAL" clId="{8F0F9CF9-F21B-4833-AA5F-6440E66D41D4}" dt="2022-12-12T16:05:07.228" v="1086"/>
        <pc:sldMkLst>
          <pc:docMk/>
          <pc:sldMk cId="793591851" sldId="353"/>
        </pc:sldMkLst>
        <pc:spChg chg="mod">
          <ac:chgData name="Ben Nienhuis" userId="2c6c04f1-77c7-44b5-a463-93386779ab63" providerId="ADAL" clId="{8F0F9CF9-F21B-4833-AA5F-6440E66D41D4}" dt="2022-12-12T15:33:18.540" v="966" actId="20577"/>
          <ac:spMkLst>
            <pc:docMk/>
            <pc:sldMk cId="793591851" sldId="353"/>
            <ac:spMk id="4" creationId="{0862477E-7BF1-360B-E43F-7BE66554246F}"/>
          </ac:spMkLst>
        </pc:spChg>
        <pc:spChg chg="add mod">
          <ac:chgData name="Ben Nienhuis" userId="2c6c04f1-77c7-44b5-a463-93386779ab63" providerId="ADAL" clId="{8F0F9CF9-F21B-4833-AA5F-6440E66D41D4}" dt="2022-12-12T16:04:53.272" v="1084" actId="12"/>
          <ac:spMkLst>
            <pc:docMk/>
            <pc:sldMk cId="793591851" sldId="353"/>
            <ac:spMk id="5" creationId="{C67D2CE1-42CC-7C8D-FF41-588831F76A2F}"/>
          </ac:spMkLst>
        </pc:spChg>
      </pc:sldChg>
      <pc:sldChg chg="addSp modSp add mod modAnim">
        <pc:chgData name="Ben Nienhuis" userId="2c6c04f1-77c7-44b5-a463-93386779ab63" providerId="ADAL" clId="{8F0F9CF9-F21B-4833-AA5F-6440E66D41D4}" dt="2022-12-12T15:32:52.409" v="955" actId="6549"/>
        <pc:sldMkLst>
          <pc:docMk/>
          <pc:sldMk cId="1712953073" sldId="354"/>
        </pc:sldMkLst>
        <pc:spChg chg="mod">
          <ac:chgData name="Ben Nienhuis" userId="2c6c04f1-77c7-44b5-a463-93386779ab63" providerId="ADAL" clId="{8F0F9CF9-F21B-4833-AA5F-6440E66D41D4}" dt="2022-12-12T15:32:52.409" v="955" actId="6549"/>
          <ac:spMkLst>
            <pc:docMk/>
            <pc:sldMk cId="1712953073" sldId="354"/>
            <ac:spMk id="4" creationId="{0862477E-7BF1-360B-E43F-7BE66554246F}"/>
          </ac:spMkLst>
        </pc:spChg>
        <pc:picChg chg="add mod">
          <ac:chgData name="Ben Nienhuis" userId="2c6c04f1-77c7-44b5-a463-93386779ab63" providerId="ADAL" clId="{8F0F9CF9-F21B-4833-AA5F-6440E66D41D4}" dt="2022-12-12T15:00:04.622" v="423" actId="14100"/>
          <ac:picMkLst>
            <pc:docMk/>
            <pc:sldMk cId="1712953073" sldId="354"/>
            <ac:picMk id="3" creationId="{0839C728-258D-2C52-4B51-F0BDD413C1D8}"/>
          </ac:picMkLst>
        </pc:picChg>
      </pc:sldChg>
      <pc:sldChg chg="addSp modSp add mod modAnim">
        <pc:chgData name="Ben Nienhuis" userId="2c6c04f1-77c7-44b5-a463-93386779ab63" providerId="ADAL" clId="{8F0F9CF9-F21B-4833-AA5F-6440E66D41D4}" dt="2022-12-12T15:58:54.605" v="1064"/>
        <pc:sldMkLst>
          <pc:docMk/>
          <pc:sldMk cId="147194365" sldId="355"/>
        </pc:sldMkLst>
        <pc:spChg chg="mod">
          <ac:chgData name="Ben Nienhuis" userId="2c6c04f1-77c7-44b5-a463-93386779ab63" providerId="ADAL" clId="{8F0F9CF9-F21B-4833-AA5F-6440E66D41D4}" dt="2022-12-12T15:58:24.832" v="1058" actId="6549"/>
          <ac:spMkLst>
            <pc:docMk/>
            <pc:sldMk cId="147194365" sldId="355"/>
            <ac:spMk id="4" creationId="{0862477E-7BF1-360B-E43F-7BE66554246F}"/>
          </ac:spMkLst>
        </pc:spChg>
        <pc:picChg chg="add mod">
          <ac:chgData name="Ben Nienhuis" userId="2c6c04f1-77c7-44b5-a463-93386779ab63" providerId="ADAL" clId="{8F0F9CF9-F21B-4833-AA5F-6440E66D41D4}" dt="2022-12-12T15:57:54.261" v="1054" actId="14100"/>
          <ac:picMkLst>
            <pc:docMk/>
            <pc:sldMk cId="147194365" sldId="355"/>
            <ac:picMk id="5" creationId="{C1FB56CC-9DDC-9152-FE9A-E5C58AA4FAD4}"/>
          </ac:picMkLst>
        </pc:picChg>
      </pc:sldChg>
      <pc:sldChg chg="addSp modSp add mod modAnim">
        <pc:chgData name="Ben Nienhuis" userId="2c6c04f1-77c7-44b5-a463-93386779ab63" providerId="ADAL" clId="{8F0F9CF9-F21B-4833-AA5F-6440E66D41D4}" dt="2022-12-12T15:31:16.442" v="893" actId="20577"/>
        <pc:sldMkLst>
          <pc:docMk/>
          <pc:sldMk cId="1228728944" sldId="356"/>
        </pc:sldMkLst>
        <pc:spChg chg="mod">
          <ac:chgData name="Ben Nienhuis" userId="2c6c04f1-77c7-44b5-a463-93386779ab63" providerId="ADAL" clId="{8F0F9CF9-F21B-4833-AA5F-6440E66D41D4}" dt="2022-12-12T15:31:16.442" v="893" actId="20577"/>
          <ac:spMkLst>
            <pc:docMk/>
            <pc:sldMk cId="1228728944" sldId="356"/>
            <ac:spMk id="4" creationId="{0862477E-7BF1-360B-E43F-7BE66554246F}"/>
          </ac:spMkLst>
        </pc:spChg>
        <pc:picChg chg="add mod">
          <ac:chgData name="Ben Nienhuis" userId="2c6c04f1-77c7-44b5-a463-93386779ab63" providerId="ADAL" clId="{8F0F9CF9-F21B-4833-AA5F-6440E66D41D4}" dt="2022-12-12T14:55:19.583" v="394" actId="14100"/>
          <ac:picMkLst>
            <pc:docMk/>
            <pc:sldMk cId="1228728944" sldId="356"/>
            <ac:picMk id="3" creationId="{B9FB4A9D-567F-1BE8-0B0E-36E80A9035B5}"/>
          </ac:picMkLst>
        </pc:picChg>
      </pc:sldChg>
      <pc:sldChg chg="addSp modSp add mod modAnim">
        <pc:chgData name="Ben Nienhuis" userId="2c6c04f1-77c7-44b5-a463-93386779ab63" providerId="ADAL" clId="{8F0F9CF9-F21B-4833-AA5F-6440E66D41D4}" dt="2022-12-12T15:30:59.761" v="883" actId="20577"/>
        <pc:sldMkLst>
          <pc:docMk/>
          <pc:sldMk cId="3147075010" sldId="357"/>
        </pc:sldMkLst>
        <pc:spChg chg="mod">
          <ac:chgData name="Ben Nienhuis" userId="2c6c04f1-77c7-44b5-a463-93386779ab63" providerId="ADAL" clId="{8F0F9CF9-F21B-4833-AA5F-6440E66D41D4}" dt="2022-12-12T15:30:59.761" v="883" actId="20577"/>
          <ac:spMkLst>
            <pc:docMk/>
            <pc:sldMk cId="3147075010" sldId="357"/>
            <ac:spMk id="4" creationId="{0862477E-7BF1-360B-E43F-7BE66554246F}"/>
          </ac:spMkLst>
        </pc:spChg>
        <pc:spChg chg="add mod">
          <ac:chgData name="Ben Nienhuis" userId="2c6c04f1-77c7-44b5-a463-93386779ab63" providerId="ADAL" clId="{8F0F9CF9-F21B-4833-AA5F-6440E66D41D4}" dt="2022-12-12T15:21:24.246" v="854" actId="1076"/>
          <ac:spMkLst>
            <pc:docMk/>
            <pc:sldMk cId="3147075010" sldId="357"/>
            <ac:spMk id="6" creationId="{AD0AAE19-47DC-C77F-B0DB-54F81F38FD63}"/>
          </ac:spMkLst>
        </pc:spChg>
        <pc:picChg chg="add mod">
          <ac:chgData name="Ben Nienhuis" userId="2c6c04f1-77c7-44b5-a463-93386779ab63" providerId="ADAL" clId="{8F0F9CF9-F21B-4833-AA5F-6440E66D41D4}" dt="2022-12-12T15:27:48.478" v="858" actId="1076"/>
          <ac:picMkLst>
            <pc:docMk/>
            <pc:sldMk cId="3147075010" sldId="357"/>
            <ac:picMk id="5" creationId="{0FC3C550-22DC-4BC5-02D8-E785422C7552}"/>
          </ac:picMkLst>
        </pc:picChg>
      </pc:sldChg>
      <pc:sldChg chg="add del">
        <pc:chgData name="Ben Nienhuis" userId="2c6c04f1-77c7-44b5-a463-93386779ab63" providerId="ADAL" clId="{8F0F9CF9-F21B-4833-AA5F-6440E66D41D4}" dt="2022-12-12T14:53:13.433" v="391" actId="47"/>
        <pc:sldMkLst>
          <pc:docMk/>
          <pc:sldMk cId="1417222373" sldId="358"/>
        </pc:sldMkLst>
      </pc:sldChg>
      <pc:sldChg chg="addSp modSp add mod modAnim">
        <pc:chgData name="Ben Nienhuis" userId="2c6c04f1-77c7-44b5-a463-93386779ab63" providerId="ADAL" clId="{8F0F9CF9-F21B-4833-AA5F-6440E66D41D4}" dt="2022-12-12T15:30:43.020" v="873" actId="20577"/>
        <pc:sldMkLst>
          <pc:docMk/>
          <pc:sldMk cId="270629632" sldId="359"/>
        </pc:sldMkLst>
        <pc:spChg chg="mod">
          <ac:chgData name="Ben Nienhuis" userId="2c6c04f1-77c7-44b5-a463-93386779ab63" providerId="ADAL" clId="{8F0F9CF9-F21B-4833-AA5F-6440E66D41D4}" dt="2022-12-12T15:30:43.020" v="873" actId="20577"/>
          <ac:spMkLst>
            <pc:docMk/>
            <pc:sldMk cId="270629632" sldId="359"/>
            <ac:spMk id="4" creationId="{0862477E-7BF1-360B-E43F-7BE66554246F}"/>
          </ac:spMkLst>
        </pc:spChg>
        <pc:picChg chg="add mod">
          <ac:chgData name="Ben Nienhuis" userId="2c6c04f1-77c7-44b5-a463-93386779ab63" providerId="ADAL" clId="{8F0F9CF9-F21B-4833-AA5F-6440E66D41D4}" dt="2022-12-12T14:52:28.862" v="353" actId="1076"/>
          <ac:picMkLst>
            <pc:docMk/>
            <pc:sldMk cId="270629632" sldId="359"/>
            <ac:picMk id="3" creationId="{BE2D9B64-A083-71FA-2CBD-78DBFC3C4659}"/>
          </ac:picMkLst>
        </pc:picChg>
      </pc:sldChg>
      <pc:sldChg chg="add del">
        <pc:chgData name="Ben Nienhuis" userId="2c6c04f1-77c7-44b5-a463-93386779ab63" providerId="ADAL" clId="{8F0F9CF9-F21B-4833-AA5F-6440E66D41D4}" dt="2022-12-12T15:36:42.087" v="967" actId="47"/>
        <pc:sldMkLst>
          <pc:docMk/>
          <pc:sldMk cId="2561902475" sldId="360"/>
        </pc:sldMkLst>
      </pc:sldChg>
      <pc:sldChg chg="addSp modSp add mod modAnim">
        <pc:chgData name="Ben Nienhuis" userId="2c6c04f1-77c7-44b5-a463-93386779ab63" providerId="ADAL" clId="{8F0F9CF9-F21B-4833-AA5F-6440E66D41D4}" dt="2022-12-12T15:45:09.183" v="980" actId="1076"/>
        <pc:sldMkLst>
          <pc:docMk/>
          <pc:sldMk cId="1593093240" sldId="361"/>
        </pc:sldMkLst>
        <pc:spChg chg="mod">
          <ac:chgData name="Ben Nienhuis" userId="2c6c04f1-77c7-44b5-a463-93386779ab63" providerId="ADAL" clId="{8F0F9CF9-F21B-4833-AA5F-6440E66D41D4}" dt="2022-12-12T15:44:33.686" v="975" actId="14100"/>
          <ac:spMkLst>
            <pc:docMk/>
            <pc:sldMk cId="1593093240" sldId="361"/>
            <ac:spMk id="4" creationId="{0862477E-7BF1-360B-E43F-7BE66554246F}"/>
          </ac:spMkLst>
        </pc:spChg>
        <pc:picChg chg="add mod">
          <ac:chgData name="Ben Nienhuis" userId="2c6c04f1-77c7-44b5-a463-93386779ab63" providerId="ADAL" clId="{8F0F9CF9-F21B-4833-AA5F-6440E66D41D4}" dt="2022-12-12T15:45:09.183" v="980" actId="1076"/>
          <ac:picMkLst>
            <pc:docMk/>
            <pc:sldMk cId="1593093240" sldId="361"/>
            <ac:picMk id="3" creationId="{22026B43-4CF0-9564-7F40-004B8FB4008B}"/>
          </ac:picMkLst>
        </pc:picChg>
      </pc:sldChg>
      <pc:sldChg chg="addSp modSp add mod modAnim">
        <pc:chgData name="Ben Nienhuis" userId="2c6c04f1-77c7-44b5-a463-93386779ab63" providerId="ADAL" clId="{8F0F9CF9-F21B-4833-AA5F-6440E66D41D4}" dt="2022-12-12T16:02:00.896" v="1068" actId="1076"/>
        <pc:sldMkLst>
          <pc:docMk/>
          <pc:sldMk cId="3573298051" sldId="362"/>
        </pc:sldMkLst>
        <pc:spChg chg="mod">
          <ac:chgData name="Ben Nienhuis" userId="2c6c04f1-77c7-44b5-a463-93386779ab63" providerId="ADAL" clId="{8F0F9CF9-F21B-4833-AA5F-6440E66D41D4}" dt="2022-12-12T15:09:23.004" v="613" actId="27636"/>
          <ac:spMkLst>
            <pc:docMk/>
            <pc:sldMk cId="3573298051" sldId="362"/>
            <ac:spMk id="4" creationId="{0862477E-7BF1-360B-E43F-7BE66554246F}"/>
          </ac:spMkLst>
        </pc:spChg>
        <pc:picChg chg="add mod">
          <ac:chgData name="Ben Nienhuis" userId="2c6c04f1-77c7-44b5-a463-93386779ab63" providerId="ADAL" clId="{8F0F9CF9-F21B-4833-AA5F-6440E66D41D4}" dt="2022-12-12T16:02:00.896" v="1068" actId="1076"/>
          <ac:picMkLst>
            <pc:docMk/>
            <pc:sldMk cId="3573298051" sldId="362"/>
            <ac:picMk id="3" creationId="{D6E715B8-D8A5-07A5-C9AB-851AF7B3D3D8}"/>
          </ac:picMkLst>
        </pc:picChg>
      </pc:sldChg>
      <pc:sldMasterChg chg="delSldLayout">
        <pc:chgData name="Ben Nienhuis" userId="2c6c04f1-77c7-44b5-a463-93386779ab63" providerId="ADAL" clId="{8F0F9CF9-F21B-4833-AA5F-6440E66D41D4}" dt="2022-12-12T14:44:53.884" v="64" actId="47"/>
        <pc:sldMasterMkLst>
          <pc:docMk/>
          <pc:sldMasterMk cId="152065924" sldId="2147483742"/>
        </pc:sldMasterMkLst>
        <pc:sldLayoutChg chg="del">
          <pc:chgData name="Ben Nienhuis" userId="2c6c04f1-77c7-44b5-a463-93386779ab63" providerId="ADAL" clId="{8F0F9CF9-F21B-4833-AA5F-6440E66D41D4}" dt="2022-12-12T14:44:53.884" v="64" actId="47"/>
          <pc:sldLayoutMkLst>
            <pc:docMk/>
            <pc:sldMasterMk cId="152065924" sldId="2147483742"/>
            <pc:sldLayoutMk cId="3964464536" sldId="2147483753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4FFF8B-87A6-473C-8990-5960E622AF3D}" type="datetimeFigureOut">
              <a:rPr lang="nl-NL" smtClean="0"/>
              <a:t>12-12-2022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777607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6EF203-43DA-43F2-B941-C7C4F48D1DC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54543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37A04-DEB3-4C55-BAEA-324F4DC33060}" type="datetimeFigureOut">
              <a:rPr lang="nl-NL" smtClean="0"/>
              <a:pPr/>
              <a:t>12-12-2022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66775" y="739775"/>
            <a:ext cx="4935538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689515"/>
            <a:ext cx="5335270" cy="44426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A3D587-00A0-4BF8-8E72-124992F7B496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4982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A3D587-00A0-4BF8-8E72-124992F7B496}" type="slidenum">
              <a:rPr lang="nl-NL" smtClean="0"/>
              <a:pPr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778716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penings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kstvak 5"/>
          <p:cNvSpPr txBox="1"/>
          <p:nvPr/>
        </p:nvSpPr>
        <p:spPr>
          <a:xfrm>
            <a:off x="847900" y="6142150"/>
            <a:ext cx="3510049" cy="3000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nl-NL" sz="1350" dirty="0"/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847" y="5787319"/>
            <a:ext cx="4914910" cy="1078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233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90EED5-D894-435E-B554-BEF5CD432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1BC3DD9-29F7-414D-B224-512B1E8342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1F8B24F-862C-49E3-AFCA-01A6DB5E4C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7D8020BA-92E9-483E-BE2D-19A7151273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EBCEDC2-F2FC-4827-80CF-DB26435401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0AC4B74E-575C-495A-9A22-F120D5AC9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C59F7-A3B4-4A1A-AE7A-79F5E855CD47}" type="datetimeFigureOut">
              <a:rPr lang="nl-NL" smtClean="0"/>
              <a:pPr/>
              <a:t>12-12-2022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798D96E3-EA46-4ECC-A530-5E2F1B3C0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905E8039-C8BF-4B9D-825D-BD7D4BCA2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1773B-D26D-4D74-8585-91BF55AF6D3D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34759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Openings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kstvak 5"/>
          <p:cNvSpPr txBox="1"/>
          <p:nvPr userDrawn="1"/>
        </p:nvSpPr>
        <p:spPr>
          <a:xfrm>
            <a:off x="847900" y="6142150"/>
            <a:ext cx="3510049" cy="3000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nl-NL" sz="1350" dirty="0"/>
          </a:p>
        </p:txBody>
      </p:sp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847" y="5787319"/>
            <a:ext cx="4914910" cy="1078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15130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eldiaMetBee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8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7290000" cy="6858000"/>
          </a:xfrm>
        </p:spPr>
        <p:txBody>
          <a:bodyPr/>
          <a:lstStyle>
            <a:lvl1pPr marL="0" indent="0" algn="l">
              <a:buFontTx/>
              <a:buNone/>
              <a:defRPr sz="1200" baseline="0"/>
            </a:lvl1pPr>
          </a:lstStyle>
          <a:p>
            <a:r>
              <a:rPr lang="nl-NL" dirty="0"/>
              <a:t>Klik op het pictogram in het midden om een achtergrondafbeelding toe te voegen (19,05 x 27 cm). </a:t>
            </a:r>
            <a:br>
              <a:rPr lang="nl-NL" dirty="0"/>
            </a:br>
            <a:r>
              <a:rPr lang="nl-NL" dirty="0"/>
              <a:t>Verplaats deze vervolgens naar de achtergrond om de tekst te typen.</a:t>
            </a: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40000" y="3060000"/>
            <a:ext cx="6210000" cy="720000"/>
          </a:xfrm>
        </p:spPr>
        <p:txBody>
          <a:bodyPr lIns="0" tIns="0" rIns="0" bIns="0" anchor="t" anchorCtr="0">
            <a:noAutofit/>
          </a:bodyPr>
          <a:lstStyle>
            <a:lvl1pPr algn="l">
              <a:defRPr sz="3300" b="1" i="0" baseline="0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540000" y="3816000"/>
            <a:ext cx="6210000" cy="720000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1800" baseline="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 om de ondertitelstijl van het model te bewerken</a:t>
            </a:r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0800" y="0"/>
            <a:ext cx="184480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607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eldiaZonderBee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40000" y="3060000"/>
            <a:ext cx="6210000" cy="720000"/>
          </a:xfrm>
        </p:spPr>
        <p:txBody>
          <a:bodyPr lIns="0" tIns="0" rIns="0" bIns="0" anchor="t" anchorCtr="0">
            <a:noAutofit/>
          </a:bodyPr>
          <a:lstStyle>
            <a:lvl1pPr algn="l">
              <a:defRPr sz="3300" b="1" i="0" baseline="0">
                <a:solidFill>
                  <a:srgbClr val="1E201F"/>
                </a:solidFill>
                <a:latin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540000" y="3816000"/>
            <a:ext cx="6210000" cy="720000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1800" baseline="0">
                <a:solidFill>
                  <a:srgbClr val="1E201F"/>
                </a:solidFill>
                <a:latin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 om de ondertitelstijl van het model te bewerken</a:t>
            </a:r>
            <a:endParaRPr lang="nl-NL" dirty="0"/>
          </a:p>
        </p:txBody>
      </p:sp>
      <p:pic>
        <p:nvPicPr>
          <p:cNvPr id="6" name="Afbeelding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0800" y="0"/>
            <a:ext cx="184480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17064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8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7290000" cy="6858000"/>
          </a:xfrm>
        </p:spPr>
        <p:txBody>
          <a:bodyPr/>
          <a:lstStyle>
            <a:lvl1pPr marL="0" indent="0" algn="l">
              <a:buFontTx/>
              <a:buNone/>
              <a:defRPr sz="1200" baseline="0"/>
            </a:lvl1pPr>
          </a:lstStyle>
          <a:p>
            <a:r>
              <a:rPr lang="nl-NL" dirty="0"/>
              <a:t>Klik op het pictogram in het midden om een achtergrondafbeelding toe te voegen (19,05 x 27 cm). </a:t>
            </a:r>
            <a:br>
              <a:rPr lang="nl-NL" dirty="0"/>
            </a:b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0800" y="0"/>
            <a:ext cx="184480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9769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el, tekst en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afbeelding 5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7290000" cy="68580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nl-NL" dirty="0"/>
              <a:t>Klik op het pictogram in het midden om een afbeelding toe te voegen (19,05 x 10 cm).</a:t>
            </a:r>
            <a:r>
              <a:rPr lang="nl-NL" sz="1200" dirty="0"/>
              <a:t> </a:t>
            </a:r>
            <a:endParaRPr lang="nl-NL" dirty="0"/>
          </a:p>
        </p:txBody>
      </p:sp>
      <p:pic>
        <p:nvPicPr>
          <p:cNvPr id="5" name="Afbeelding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0800" y="0"/>
            <a:ext cx="184480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0741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el, tekst en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67000" y="576000"/>
            <a:ext cx="3699000" cy="720000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0" hasCustomPrompt="1"/>
          </p:nvPr>
        </p:nvSpPr>
        <p:spPr>
          <a:xfrm>
            <a:off x="1566000" y="1476000"/>
            <a:ext cx="2700000" cy="4680000"/>
          </a:xfrm>
        </p:spPr>
        <p:txBody>
          <a:bodyPr/>
          <a:lstStyle/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6" name="Tijdelijke aanduiding voor afbeelding 5"/>
          <p:cNvSpPr>
            <a:spLocks noGrp="1"/>
          </p:cNvSpPr>
          <p:nvPr>
            <p:ph type="pic" sz="quarter" idx="11" hasCustomPrompt="1"/>
          </p:nvPr>
        </p:nvSpPr>
        <p:spPr>
          <a:xfrm>
            <a:off x="4590000" y="0"/>
            <a:ext cx="2700000" cy="6858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nl-NL" dirty="0"/>
              <a:t>Klik op het pictogram in het midden om een afbeelding toe te voegen (19,05 x 10 cm).</a:t>
            </a:r>
            <a:r>
              <a:rPr lang="nl-NL" sz="1200" dirty="0"/>
              <a:t> </a:t>
            </a:r>
            <a:endParaRPr lang="nl-NL" dirty="0"/>
          </a:p>
        </p:txBody>
      </p:sp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0800" y="0"/>
            <a:ext cx="184480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9295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67000" y="576000"/>
            <a:ext cx="3699000" cy="720000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0" hasCustomPrompt="1"/>
          </p:nvPr>
        </p:nvSpPr>
        <p:spPr>
          <a:xfrm>
            <a:off x="1566000" y="1476000"/>
            <a:ext cx="5400000" cy="4680000"/>
          </a:xfrm>
        </p:spPr>
        <p:txBody>
          <a:bodyPr/>
          <a:lstStyle/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pic>
        <p:nvPicPr>
          <p:cNvPr id="5" name="Afbeelding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0800" y="0"/>
            <a:ext cx="184480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10000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lot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kstvak 2"/>
          <p:cNvSpPr txBox="1"/>
          <p:nvPr userDrawn="1"/>
        </p:nvSpPr>
        <p:spPr>
          <a:xfrm>
            <a:off x="847900" y="6142150"/>
            <a:ext cx="3510049" cy="3000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nl-NL" sz="1350" dirty="0"/>
          </a:p>
        </p:txBody>
      </p:sp>
      <p:pic>
        <p:nvPicPr>
          <p:cNvPr id="4" name="Afbeelding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847" y="5787319"/>
            <a:ext cx="4914910" cy="1078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3887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diaMetBee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8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7290000" cy="6858000"/>
          </a:xfrm>
        </p:spPr>
        <p:txBody>
          <a:bodyPr/>
          <a:lstStyle>
            <a:lvl1pPr marL="0" indent="0" algn="l">
              <a:buFontTx/>
              <a:buNone/>
              <a:defRPr sz="1200" baseline="0"/>
            </a:lvl1pPr>
          </a:lstStyle>
          <a:p>
            <a:r>
              <a:rPr lang="nl-NL" dirty="0"/>
              <a:t>Klik op het pictogram in het midden om een achtergrondafbeelding toe te voegen (19,05 x 27 cm). </a:t>
            </a:r>
            <a:br>
              <a:rPr lang="nl-NL" dirty="0"/>
            </a:br>
            <a:r>
              <a:rPr lang="nl-NL" dirty="0"/>
              <a:t>Verplaats deze vervolgens naar de achtergrond om de tekst te typen.</a:t>
            </a: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40000" y="3060000"/>
            <a:ext cx="6210000" cy="720000"/>
          </a:xfrm>
        </p:spPr>
        <p:txBody>
          <a:bodyPr lIns="0" tIns="0" rIns="0" bIns="0" anchor="t" anchorCtr="0">
            <a:noAutofit/>
          </a:bodyPr>
          <a:lstStyle>
            <a:lvl1pPr algn="l">
              <a:defRPr sz="3300" b="1" i="0" baseline="0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540000" y="3816000"/>
            <a:ext cx="6210000" cy="720000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1800" baseline="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0800" y="0"/>
            <a:ext cx="184480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3612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diaZonderBee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40000" y="3060000"/>
            <a:ext cx="6210000" cy="720000"/>
          </a:xfrm>
        </p:spPr>
        <p:txBody>
          <a:bodyPr lIns="0" tIns="0" rIns="0" bIns="0" anchor="t" anchorCtr="0">
            <a:noAutofit/>
          </a:bodyPr>
          <a:lstStyle>
            <a:lvl1pPr algn="l">
              <a:defRPr sz="3300" b="1" i="0" baseline="0">
                <a:solidFill>
                  <a:srgbClr val="1E201F"/>
                </a:solidFill>
                <a:latin typeface="Arial" panose="020B0604020202020204" pitchFamily="34" charset="0"/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540000" y="3816000"/>
            <a:ext cx="6210000" cy="720000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1800" baseline="0">
                <a:solidFill>
                  <a:srgbClr val="1E201F"/>
                </a:solidFill>
                <a:latin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0800" y="0"/>
            <a:ext cx="184480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9756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en tekst/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0800" y="0"/>
            <a:ext cx="184480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2801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8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7290000" cy="6858000"/>
          </a:xfrm>
        </p:spPr>
        <p:txBody>
          <a:bodyPr/>
          <a:lstStyle>
            <a:lvl1pPr marL="0" indent="0" algn="l">
              <a:buFontTx/>
              <a:buNone/>
              <a:defRPr sz="1200" baseline="0"/>
            </a:lvl1pPr>
          </a:lstStyle>
          <a:p>
            <a:r>
              <a:rPr lang="nl-NL" dirty="0"/>
              <a:t>Klik op het pictogram in het midden om een achtergrondafbeelding toe te voegen (19,05 x 27 cm). </a:t>
            </a:r>
            <a:br>
              <a:rPr lang="nl-NL" dirty="0"/>
            </a:b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0800" y="0"/>
            <a:ext cx="184480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7611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el, tekst en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afbeelding 5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7290000" cy="68580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nl-NL" dirty="0"/>
              <a:t>Klik op het pictogram in het midden om een afbeelding toe te voegen (19,05 x 10 cm).</a:t>
            </a:r>
            <a:r>
              <a:rPr lang="nl-NL" sz="1200" dirty="0"/>
              <a:t> </a:t>
            </a:r>
            <a:endParaRPr lang="nl-NL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0800" y="0"/>
            <a:ext cx="184480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982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, tekst en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67000" y="576000"/>
            <a:ext cx="3699000" cy="7200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0" hasCustomPrompt="1"/>
          </p:nvPr>
        </p:nvSpPr>
        <p:spPr>
          <a:xfrm>
            <a:off x="1566000" y="1476000"/>
            <a:ext cx="2700000" cy="4680000"/>
          </a:xfrm>
        </p:spPr>
        <p:txBody>
          <a:bodyPr/>
          <a:lstStyle/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6" name="Tijdelijke aanduiding voor afbeelding 5"/>
          <p:cNvSpPr>
            <a:spLocks noGrp="1"/>
          </p:cNvSpPr>
          <p:nvPr>
            <p:ph type="pic" sz="quarter" idx="11" hasCustomPrompt="1"/>
          </p:nvPr>
        </p:nvSpPr>
        <p:spPr>
          <a:xfrm>
            <a:off x="4590000" y="0"/>
            <a:ext cx="2700000" cy="6858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nl-NL" dirty="0"/>
              <a:t>Klik op het pictogram in het midden om een afbeelding toe te voegen (19,05 x 10 cm).</a:t>
            </a:r>
            <a:r>
              <a:rPr lang="nl-NL" sz="1200" dirty="0"/>
              <a:t> </a:t>
            </a:r>
            <a:endParaRPr lang="nl-NL" dirty="0"/>
          </a:p>
        </p:txBody>
      </p:sp>
      <p:pic>
        <p:nvPicPr>
          <p:cNvPr id="8" name="Afbeelding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0800" y="0"/>
            <a:ext cx="184480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34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67000" y="576000"/>
            <a:ext cx="3699000" cy="7200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0" hasCustomPrompt="1"/>
          </p:nvPr>
        </p:nvSpPr>
        <p:spPr>
          <a:xfrm>
            <a:off x="1566000" y="1476000"/>
            <a:ext cx="5400000" cy="4680000"/>
          </a:xfrm>
        </p:spPr>
        <p:txBody>
          <a:bodyPr/>
          <a:lstStyle/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0800" y="0"/>
            <a:ext cx="184480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5295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lot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kstvak 2"/>
          <p:cNvSpPr txBox="1"/>
          <p:nvPr/>
        </p:nvSpPr>
        <p:spPr>
          <a:xfrm>
            <a:off x="847900" y="6142150"/>
            <a:ext cx="3510049" cy="3000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nl-NL" sz="1350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847" y="5787319"/>
            <a:ext cx="4914910" cy="1078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0076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Afbeelding 5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0800" y="0"/>
            <a:ext cx="1844802" cy="6858000"/>
          </a:xfrm>
          <a:prstGeom prst="rect">
            <a:avLst/>
          </a:prstGeom>
        </p:spPr>
      </p:pic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567000" y="576000"/>
            <a:ext cx="6777000" cy="108000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539000" y="1728000"/>
            <a:ext cx="58050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152065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699" r:id="rId11"/>
    <p:sldLayoutId id="2147483700" r:id="rId12"/>
    <p:sldLayoutId id="2147483701" r:id="rId13"/>
    <p:sldLayoutId id="2147483703" r:id="rId14"/>
    <p:sldLayoutId id="2147483704" r:id="rId15"/>
    <p:sldLayoutId id="2147483705" r:id="rId16"/>
    <p:sldLayoutId id="2147483706" r:id="rId17"/>
    <p:sldLayoutId id="2147483707" r:id="rId18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kern="1200" baseline="0">
          <a:solidFill>
            <a:srgbClr val="1E201F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0" indent="-270000" algn="l" defTabSz="6858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kern="1200" baseline="0">
          <a:solidFill>
            <a:srgbClr val="1E201F"/>
          </a:solidFill>
          <a:latin typeface="+mn-lt"/>
          <a:ea typeface="+mn-ea"/>
          <a:cs typeface="+mn-cs"/>
        </a:defRPr>
      </a:lvl1pPr>
      <a:lvl2pPr marL="0" indent="0" algn="l" defTabSz="685800" rtl="0" eaLnBrk="1" latinLnBrk="0" hangingPunct="1">
        <a:lnSpc>
          <a:spcPct val="100000"/>
        </a:lnSpc>
        <a:spcBef>
          <a:spcPts val="0"/>
        </a:spcBef>
        <a:buFontTx/>
        <a:buNone/>
        <a:defRPr sz="1800" kern="1200" baseline="0">
          <a:solidFill>
            <a:srgbClr val="1E201F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rgbClr val="1E201F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rgbClr val="1E201F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rgbClr val="1E201F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slideLayout" Target="../slideLayouts/slideLayout4.xml"/><Relationship Id="rId1" Type="http://schemas.openxmlformats.org/officeDocument/2006/relationships/video" Target="https://www.youtube.com/embed/ORa4rB8pnuI?feature=oembed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4.xml"/><Relationship Id="rId1" Type="http://schemas.openxmlformats.org/officeDocument/2006/relationships/video" Target="https://www.youtube.com/embed/dqDScYQ-Z70?feature=oembed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s://www.mprise.nl/agriware/kwekerij-potplanten?hsLang=nl" TargetMode="Externa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Layout" Target="../slideLayouts/slideLayout4.xml"/><Relationship Id="rId1" Type="http://schemas.openxmlformats.org/officeDocument/2006/relationships/video" Target="https://www.youtube.com/embed/QcIzcwvEkP4?feature=oembed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628800"/>
            <a:ext cx="4968552" cy="1584175"/>
          </a:xfrm>
        </p:spPr>
        <p:txBody>
          <a:bodyPr>
            <a:normAutofit fontScale="85000" lnSpcReduction="20000"/>
          </a:bodyPr>
          <a:lstStyle/>
          <a:p>
            <a:pPr marL="109728" indent="0">
              <a:buNone/>
            </a:pPr>
            <a:endParaRPr lang="nl-NL" b="1" dirty="0"/>
          </a:p>
          <a:p>
            <a:pPr marL="109728" indent="0">
              <a:buNone/>
            </a:pPr>
            <a:endParaRPr lang="nl-NL" b="1" dirty="0"/>
          </a:p>
          <a:p>
            <a:pPr marL="109728" indent="0">
              <a:buNone/>
            </a:pPr>
            <a:endParaRPr lang="nl-NL" b="1" dirty="0"/>
          </a:p>
          <a:p>
            <a:pPr marL="109728" indent="0">
              <a:buNone/>
            </a:pPr>
            <a:r>
              <a:rPr lang="nl-NL" sz="8800" b="1" dirty="0"/>
              <a:t>    </a:t>
            </a:r>
            <a:r>
              <a:rPr lang="nl-NL" sz="2800" b="1" dirty="0"/>
              <a:t>  Terugblik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8027" y="2492896"/>
            <a:ext cx="4216421" cy="42164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2" descr="https://euc-powerpoint.officeapps.live.com/pods/GetClipboardImage.ashx?Id=af805f91-19dc-4b12-a314-d3b6901213b5&amp;DC=GEU6&amp;wdoverrides=GetClipboardImageEnabled:true">
            <a:extLst>
              <a:ext uri="{FF2B5EF4-FFF2-40B4-BE49-F238E27FC236}">
                <a16:creationId xmlns:a16="http://schemas.microsoft.com/office/drawing/2014/main" id="{8E8F2DF0-0A01-492A-AC23-FA25E331E8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9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013A01E7-C0E6-4157-8099-FDC0A2F96222}"/>
              </a:ext>
            </a:extLst>
          </p:cNvPr>
          <p:cNvSpPr txBox="1"/>
          <p:nvPr/>
        </p:nvSpPr>
        <p:spPr>
          <a:xfrm>
            <a:off x="935596" y="2258868"/>
            <a:ext cx="78848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/>
              <a:t>Les 7 Bedrijfsregistratie systemen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0E7622C5-C631-4000-832B-63F9A62E1AC2}"/>
              </a:ext>
            </a:extLst>
          </p:cNvPr>
          <p:cNvSpPr txBox="1"/>
          <p:nvPr/>
        </p:nvSpPr>
        <p:spPr>
          <a:xfrm>
            <a:off x="3203848" y="208386"/>
            <a:ext cx="27363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/>
              <a:t>PERIODE 2</a:t>
            </a:r>
          </a:p>
        </p:txBody>
      </p:sp>
    </p:spTree>
    <p:extLst>
      <p:ext uri="{BB962C8B-B14F-4D97-AF65-F5344CB8AC3E}">
        <p14:creationId xmlns:p14="http://schemas.microsoft.com/office/powerpoint/2010/main" val="829450661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E3B0E6-5D2D-7B48-0100-1AD2FE52ED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2800" dirty="0"/>
              <a:t>Les 7 Bedrijfsregistratie systemen</a:t>
            </a:r>
          </a:p>
        </p:txBody>
      </p:sp>
      <p:sp>
        <p:nvSpPr>
          <p:cNvPr id="4" name="Tijdelijke aanduiding voor inhoud 2">
            <a:extLst>
              <a:ext uri="{FF2B5EF4-FFF2-40B4-BE49-F238E27FC236}">
                <a16:creationId xmlns:a16="http://schemas.microsoft.com/office/drawing/2014/main" id="{0862477E-7BF1-360B-E43F-7BE665542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7000" y="1412776"/>
            <a:ext cx="6921432" cy="4351338"/>
          </a:xfrm>
        </p:spPr>
        <p:txBody>
          <a:bodyPr>
            <a:normAutofit/>
          </a:bodyPr>
          <a:lstStyle/>
          <a:p>
            <a:r>
              <a:rPr lang="nl-NL" sz="2400" dirty="0" err="1"/>
              <a:t>Floriday</a:t>
            </a:r>
            <a:r>
              <a:rPr lang="nl-NL" sz="2400" dirty="0"/>
              <a:t> verkoop via FloraHolland</a:t>
            </a:r>
          </a:p>
        </p:txBody>
      </p:sp>
      <p:pic>
        <p:nvPicPr>
          <p:cNvPr id="3" name="Onlinemedia 2" title="Starten met directe verkoop in Floriday">
            <a:hlinkClick r:id="" action="ppaction://media"/>
            <a:extLst>
              <a:ext uri="{FF2B5EF4-FFF2-40B4-BE49-F238E27FC236}">
                <a16:creationId xmlns:a16="http://schemas.microsoft.com/office/drawing/2014/main" id="{0839C728-258D-2C52-4B51-F0BDD413C1D8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590838" y="2007790"/>
            <a:ext cx="7077506" cy="3998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2953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E3B0E6-5D2D-7B48-0100-1AD2FE52ED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2800" dirty="0"/>
              <a:t>Les 7 Bedrijfsregistratie systemen</a:t>
            </a:r>
          </a:p>
        </p:txBody>
      </p:sp>
      <p:sp>
        <p:nvSpPr>
          <p:cNvPr id="4" name="Tijdelijke aanduiding voor inhoud 2">
            <a:extLst>
              <a:ext uri="{FF2B5EF4-FFF2-40B4-BE49-F238E27FC236}">
                <a16:creationId xmlns:a16="http://schemas.microsoft.com/office/drawing/2014/main" id="{0862477E-7BF1-360B-E43F-7BE665542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7000" y="1412776"/>
            <a:ext cx="6921432" cy="4351338"/>
          </a:xfrm>
        </p:spPr>
        <p:txBody>
          <a:bodyPr>
            <a:normAutofit/>
          </a:bodyPr>
          <a:lstStyle/>
          <a:p>
            <a:r>
              <a:rPr lang="nl-NL" sz="2400" dirty="0" err="1"/>
              <a:t>Floriday</a:t>
            </a:r>
            <a:r>
              <a:rPr lang="nl-NL" sz="2400" dirty="0"/>
              <a:t> verkoop via FloraHolland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C67D2CE1-42CC-7C8D-FF41-588831F76A2F}"/>
              </a:ext>
            </a:extLst>
          </p:cNvPr>
          <p:cNvSpPr txBox="1"/>
          <p:nvPr/>
        </p:nvSpPr>
        <p:spPr>
          <a:xfrm>
            <a:off x="567000" y="1916832"/>
            <a:ext cx="760540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2400" dirty="0"/>
              <a:t>Wat is </a:t>
            </a:r>
            <a:r>
              <a:rPr lang="nl-NL" sz="2400" dirty="0" err="1"/>
              <a:t>Floriday</a:t>
            </a:r>
            <a:r>
              <a:rPr lang="nl-NL" sz="2400" dirty="0"/>
              <a:t>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 err="1"/>
              <a:t>Floriday</a:t>
            </a:r>
            <a:r>
              <a:rPr lang="nl-NL" sz="2400" dirty="0"/>
              <a:t> is hét digitale platform voor de sierteelt. Met </a:t>
            </a:r>
            <a:r>
              <a:rPr lang="nl-NL" sz="2400" dirty="0" err="1"/>
              <a:t>Floriday</a:t>
            </a:r>
            <a:r>
              <a:rPr lang="nl-NL" sz="2400" dirty="0"/>
              <a:t> bieden we één centrale plek aan waar kwekers en kopers hun commerciële en logistieke processen eenvoudig kunnen afhandelen.</a:t>
            </a:r>
          </a:p>
          <a:p>
            <a:endParaRPr lang="nl-NL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Daarnaast biedt </a:t>
            </a:r>
            <a:r>
              <a:rPr lang="nl-NL" sz="2400" dirty="0" err="1"/>
              <a:t>Floriday</a:t>
            </a:r>
            <a:r>
              <a:rPr lang="nl-NL" sz="2400" dirty="0"/>
              <a:t> functionaliteiten voor dienstverleners (zoals handelsagenten en transporteurs) en biedt het koppelingen (API) voor softwareleveranciers.</a:t>
            </a:r>
          </a:p>
        </p:txBody>
      </p:sp>
    </p:spTree>
    <p:extLst>
      <p:ext uri="{BB962C8B-B14F-4D97-AF65-F5344CB8AC3E}">
        <p14:creationId xmlns:p14="http://schemas.microsoft.com/office/powerpoint/2010/main" val="793591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E3B0E6-5D2D-7B48-0100-1AD2FE52ED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2800" dirty="0"/>
              <a:t>Les 7 Bedrijfsregistratie systemen</a:t>
            </a:r>
          </a:p>
        </p:txBody>
      </p:sp>
      <p:sp>
        <p:nvSpPr>
          <p:cNvPr id="4" name="Tijdelijke aanduiding voor inhoud 2">
            <a:extLst>
              <a:ext uri="{FF2B5EF4-FFF2-40B4-BE49-F238E27FC236}">
                <a16:creationId xmlns:a16="http://schemas.microsoft.com/office/drawing/2014/main" id="{0862477E-7BF1-360B-E43F-7BE665542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7000" y="1412776"/>
            <a:ext cx="6921432" cy="4351338"/>
          </a:xfrm>
        </p:spPr>
        <p:txBody>
          <a:bodyPr>
            <a:normAutofit/>
          </a:bodyPr>
          <a:lstStyle/>
          <a:p>
            <a:r>
              <a:rPr lang="nl-NL" sz="2400" dirty="0"/>
              <a:t>Maak nu lesbrief 7 bedrijfsregistratie systemen</a:t>
            </a:r>
          </a:p>
          <a:p>
            <a:endParaRPr lang="nl-NL" sz="2400" dirty="0"/>
          </a:p>
          <a:p>
            <a:endParaRPr lang="nl-NL" sz="2400" dirty="0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4F8A6C90-91C3-337C-FF7C-2AAB16D2A0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8064" y="4507820"/>
            <a:ext cx="2857500" cy="885825"/>
          </a:xfrm>
          <a:prstGeom prst="rect">
            <a:avLst/>
          </a:prstGeo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D13B128A-D6EA-2413-CF00-F0BD59299F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5616" y="2234097"/>
            <a:ext cx="4229100" cy="1076325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BA933DBE-36F7-9ACC-DFD8-B10F9413A10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4067" y="4053515"/>
            <a:ext cx="3534257" cy="1855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9120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EED001-2056-48D6-9F3A-21518DFE8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Programma Periode 2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131779B-3EBC-4A45-B3BF-B85850BFC8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9000" y="1728000"/>
            <a:ext cx="6921432" cy="4351338"/>
          </a:xfrm>
        </p:spPr>
        <p:txBody>
          <a:bodyPr/>
          <a:lstStyle/>
          <a:p>
            <a:r>
              <a:rPr lang="nl-NL" sz="2400" dirty="0"/>
              <a:t>Les  1 Basis logistiek</a:t>
            </a:r>
          </a:p>
          <a:p>
            <a:r>
              <a:rPr lang="nl-NL" sz="2400" dirty="0"/>
              <a:t>Les  2 Handels- en leveringsvoorwaarden</a:t>
            </a:r>
          </a:p>
          <a:p>
            <a:r>
              <a:rPr lang="nl-NL" sz="2400" dirty="0"/>
              <a:t>Les  3 Logistiek &amp; Transport</a:t>
            </a:r>
          </a:p>
          <a:p>
            <a:r>
              <a:rPr lang="nl-NL" sz="2400" dirty="0"/>
              <a:t>Les  4 Afzetmarkten</a:t>
            </a:r>
          </a:p>
          <a:p>
            <a:r>
              <a:rPr lang="nl-NL" sz="2400" dirty="0"/>
              <a:t>Les  5 Marketing</a:t>
            </a:r>
          </a:p>
          <a:p>
            <a:r>
              <a:rPr lang="nl-NL" sz="2400" dirty="0"/>
              <a:t>Les  6 Export</a:t>
            </a:r>
          </a:p>
          <a:p>
            <a:r>
              <a:rPr lang="nl-NL" sz="2400" dirty="0"/>
              <a:t>Les  7 Bedrijfsregistratie systemen</a:t>
            </a:r>
          </a:p>
          <a:p>
            <a:r>
              <a:rPr lang="nl-NL" sz="2400" dirty="0"/>
              <a:t>Les  8 Toets</a:t>
            </a:r>
          </a:p>
          <a:p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AA9FBAC4-C975-882D-928F-55D9C37F42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640" y="5261811"/>
            <a:ext cx="6171193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6531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E3B0E6-5D2D-7B48-0100-1AD2FE52ED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2800" dirty="0"/>
              <a:t>Les 7 Bedrijfsregistratie systemen</a:t>
            </a:r>
          </a:p>
        </p:txBody>
      </p:sp>
      <p:sp>
        <p:nvSpPr>
          <p:cNvPr id="4" name="Tijdelijke aanduiding voor inhoud 2">
            <a:extLst>
              <a:ext uri="{FF2B5EF4-FFF2-40B4-BE49-F238E27FC236}">
                <a16:creationId xmlns:a16="http://schemas.microsoft.com/office/drawing/2014/main" id="{0862477E-7BF1-360B-E43F-7BE665542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7000" y="1412776"/>
            <a:ext cx="6921432" cy="4351338"/>
          </a:xfrm>
        </p:spPr>
        <p:txBody>
          <a:bodyPr>
            <a:normAutofit/>
          </a:bodyPr>
          <a:lstStyle/>
          <a:p>
            <a:r>
              <a:rPr lang="nl-NL" sz="2400" dirty="0"/>
              <a:t>Deze les</a:t>
            </a:r>
          </a:p>
          <a:p>
            <a:r>
              <a:rPr lang="nl-NL" sz="2400" dirty="0"/>
              <a:t>Wat zijn bedrijfsregistratie systemen?</a:t>
            </a:r>
          </a:p>
          <a:p>
            <a:r>
              <a:rPr lang="nl-NL" sz="2400" dirty="0"/>
              <a:t>Overzicht functies</a:t>
            </a:r>
          </a:p>
          <a:p>
            <a:r>
              <a:rPr lang="nl-NL" sz="2400" dirty="0"/>
              <a:t>Voorbeeld </a:t>
            </a:r>
            <a:r>
              <a:rPr lang="nl-NL" sz="2400" dirty="0" err="1"/>
              <a:t>Agriware</a:t>
            </a:r>
            <a:endParaRPr lang="nl-NL" sz="2400" dirty="0"/>
          </a:p>
          <a:p>
            <a:r>
              <a:rPr lang="nl-NL" sz="2400" dirty="0"/>
              <a:t>Voorbeeld </a:t>
            </a:r>
            <a:r>
              <a:rPr lang="nl-NL" sz="2400" dirty="0" err="1"/>
              <a:t>Wintree</a:t>
            </a:r>
            <a:endParaRPr lang="nl-NL" sz="2400" dirty="0"/>
          </a:p>
          <a:p>
            <a:r>
              <a:rPr lang="nl-NL" sz="2400" dirty="0"/>
              <a:t>Voorbeeld </a:t>
            </a:r>
            <a:r>
              <a:rPr lang="nl-NL" sz="2400" dirty="0" err="1"/>
              <a:t>Floriday</a:t>
            </a:r>
            <a:endParaRPr lang="nl-NL" sz="2400" dirty="0"/>
          </a:p>
          <a:p>
            <a:r>
              <a:rPr lang="nl-NL" sz="2400" dirty="0"/>
              <a:t>Opdracht</a:t>
            </a:r>
          </a:p>
          <a:p>
            <a:endParaRPr lang="nl-NL" sz="2400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30260642-9C93-E854-06B7-B07FA380CE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7904" y="3730130"/>
            <a:ext cx="4176464" cy="2443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5140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E3B0E6-5D2D-7B48-0100-1AD2FE52ED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2800" dirty="0"/>
              <a:t>Les 7 Bedrijfsregistratie systemen</a:t>
            </a:r>
          </a:p>
        </p:txBody>
      </p:sp>
      <p:sp>
        <p:nvSpPr>
          <p:cNvPr id="4" name="Tijdelijke aanduiding voor inhoud 2">
            <a:extLst>
              <a:ext uri="{FF2B5EF4-FFF2-40B4-BE49-F238E27FC236}">
                <a16:creationId xmlns:a16="http://schemas.microsoft.com/office/drawing/2014/main" id="{0862477E-7BF1-360B-E43F-7BE665542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7000" y="1412776"/>
            <a:ext cx="6921432" cy="5184576"/>
          </a:xfrm>
        </p:spPr>
        <p:txBody>
          <a:bodyPr>
            <a:normAutofit fontScale="92500" lnSpcReduction="10000"/>
          </a:bodyPr>
          <a:lstStyle/>
          <a:p>
            <a:pPr indent="0">
              <a:buNone/>
            </a:pPr>
            <a:r>
              <a:rPr lang="nl-NL" sz="2600" dirty="0"/>
              <a:t>Wat zijn bedrijfsregistratie systemen?</a:t>
            </a:r>
          </a:p>
          <a:p>
            <a:pPr indent="0">
              <a:buNone/>
            </a:pPr>
            <a:endParaRPr lang="nl-NL" sz="2600" dirty="0"/>
          </a:p>
          <a:p>
            <a:pPr indent="0">
              <a:buNone/>
            </a:pPr>
            <a:r>
              <a:rPr lang="nl-NL" sz="2600" dirty="0"/>
              <a:t>Computerprogramma’s die helpen om inzicht te geven in :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2600" dirty="0"/>
              <a:t>Betere inzicht in kostprijs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2600" dirty="0"/>
              <a:t>Efficiëntere manier van werken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2600" dirty="0"/>
              <a:t>Gedetailleerdere gegevens van bedrijfsprocessen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2600" dirty="0"/>
              <a:t>U bouwt historie op over planten en klanten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2600" dirty="0"/>
              <a:t>Efficiënt en flexibel omgaan met klantenwensen en voorkeuren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2600" dirty="0"/>
              <a:t>Gegevens op één centrale plek overal beschikbaar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2600" dirty="0"/>
              <a:t>Kennis van zaken bij meerdere personen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2600" dirty="0"/>
              <a:t>Software niet alleen voor grote bedrijven</a:t>
            </a:r>
          </a:p>
          <a:p>
            <a:pPr marL="457200" indent="-457200">
              <a:buFont typeface="+mj-lt"/>
              <a:buAutoNum type="arabicPeriod"/>
            </a:pPr>
            <a:endParaRPr lang="nl-NL" sz="2600" dirty="0"/>
          </a:p>
          <a:p>
            <a:pPr marL="457200" indent="-457200">
              <a:buFont typeface="+mj-lt"/>
              <a:buAutoNum type="arabicPeriod"/>
            </a:pPr>
            <a:endParaRPr lang="nl-NL" sz="2400" dirty="0"/>
          </a:p>
          <a:p>
            <a:pPr indent="0">
              <a:buNone/>
            </a:pPr>
            <a:endParaRPr lang="nl-NL" sz="2400" dirty="0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D6E715B8-D8A5-07A5-C9AB-851AF7B3D3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8224" y="114674"/>
            <a:ext cx="2404654" cy="1330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3298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E3B0E6-5D2D-7B48-0100-1AD2FE52ED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2800" dirty="0"/>
              <a:t>Les 7 Bedrijfsregistratie systemen</a:t>
            </a:r>
          </a:p>
        </p:txBody>
      </p:sp>
      <p:sp>
        <p:nvSpPr>
          <p:cNvPr id="4" name="Tijdelijke aanduiding voor inhoud 2">
            <a:extLst>
              <a:ext uri="{FF2B5EF4-FFF2-40B4-BE49-F238E27FC236}">
                <a16:creationId xmlns:a16="http://schemas.microsoft.com/office/drawing/2014/main" id="{0862477E-7BF1-360B-E43F-7BE665542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7000" y="1412776"/>
            <a:ext cx="7605400" cy="4351338"/>
          </a:xfrm>
        </p:spPr>
        <p:txBody>
          <a:bodyPr>
            <a:normAutofit lnSpcReduction="10000"/>
          </a:bodyPr>
          <a:lstStyle/>
          <a:p>
            <a:r>
              <a:rPr lang="nl-NL" sz="2400" dirty="0"/>
              <a:t>Veel gebruikte functies </a:t>
            </a:r>
          </a:p>
          <a:p>
            <a:pPr indent="0">
              <a:buNone/>
            </a:pPr>
            <a:endParaRPr lang="nl-NL" sz="2400" dirty="0"/>
          </a:p>
          <a:p>
            <a:pPr indent="0">
              <a:buNone/>
            </a:pPr>
            <a:r>
              <a:rPr lang="nl-NL" sz="2400" dirty="0"/>
              <a:t>ERP </a:t>
            </a:r>
          </a:p>
          <a:p>
            <a:pPr indent="0">
              <a:buNone/>
            </a:pPr>
            <a:r>
              <a:rPr lang="nl-NL" sz="2400" dirty="0"/>
              <a:t>Enterprise resource planning (ERP) staat voor een computerprogramma (software) gebruikt binnen organisaties ter ondersteuning van alle processen binnen het bedrijf. Een ERP-programma bestaat meestal uit kleine deelprogramma's (modules) die allemaal een specifieke taak ondersteunen.</a:t>
            </a:r>
          </a:p>
          <a:p>
            <a:pPr indent="0">
              <a:buNone/>
            </a:pPr>
            <a:endParaRPr lang="nl-NL" sz="2400" dirty="0"/>
          </a:p>
          <a:p>
            <a:r>
              <a:rPr lang="nl-NL" sz="2400" dirty="0"/>
              <a:t>Financiële administratie</a:t>
            </a:r>
          </a:p>
          <a:p>
            <a:r>
              <a:rPr lang="nl-NL" sz="2400" dirty="0"/>
              <a:t>Management kwekerij</a:t>
            </a:r>
          </a:p>
          <a:p>
            <a:r>
              <a:rPr lang="nl-NL" sz="2400" dirty="0"/>
              <a:t>Klanten en Marketing</a:t>
            </a:r>
          </a:p>
          <a:p>
            <a:endParaRPr lang="nl-NL" sz="2400" dirty="0"/>
          </a:p>
          <a:p>
            <a:endParaRPr lang="nl-NL" sz="2400" dirty="0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22026B43-4CF0-9564-7F40-004B8FB400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5200" y="115875"/>
            <a:ext cx="2286000" cy="200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3093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E3B0E6-5D2D-7B48-0100-1AD2FE52ED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2800" dirty="0"/>
              <a:t>Les 7 Bedrijfsregistratie systemen</a:t>
            </a:r>
          </a:p>
        </p:txBody>
      </p:sp>
      <p:sp>
        <p:nvSpPr>
          <p:cNvPr id="4" name="Tijdelijke aanduiding voor inhoud 2">
            <a:extLst>
              <a:ext uri="{FF2B5EF4-FFF2-40B4-BE49-F238E27FC236}">
                <a16:creationId xmlns:a16="http://schemas.microsoft.com/office/drawing/2014/main" id="{0862477E-7BF1-360B-E43F-7BE665542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7000" y="1412776"/>
            <a:ext cx="6921432" cy="4351338"/>
          </a:xfrm>
        </p:spPr>
        <p:txBody>
          <a:bodyPr>
            <a:normAutofit/>
          </a:bodyPr>
          <a:lstStyle/>
          <a:p>
            <a:r>
              <a:rPr lang="nl-NL" sz="2400" dirty="0" err="1"/>
              <a:t>Agriware</a:t>
            </a:r>
            <a:r>
              <a:rPr lang="nl-NL" sz="2400" dirty="0"/>
              <a:t> Glasteelt</a:t>
            </a:r>
          </a:p>
          <a:p>
            <a:endParaRPr lang="nl-NL" sz="2400" dirty="0"/>
          </a:p>
        </p:txBody>
      </p:sp>
      <p:pic>
        <p:nvPicPr>
          <p:cNvPr id="3" name="Onlinemedia 2" title="Agriware, de standaard tuinbouwsoftware">
            <a:hlinkClick r:id="" action="ppaction://media"/>
            <a:extLst>
              <a:ext uri="{FF2B5EF4-FFF2-40B4-BE49-F238E27FC236}">
                <a16:creationId xmlns:a16="http://schemas.microsoft.com/office/drawing/2014/main" id="{BE2D9B64-A083-71FA-2CBD-78DBFC3C4659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755576" y="2060848"/>
            <a:ext cx="7049377" cy="3982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629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E3B0E6-5D2D-7B48-0100-1AD2FE52ED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2800" dirty="0"/>
              <a:t>Les 7 Bedrijfsregistratie systemen</a:t>
            </a:r>
          </a:p>
        </p:txBody>
      </p:sp>
      <p:sp>
        <p:nvSpPr>
          <p:cNvPr id="4" name="Tijdelijke aanduiding voor inhoud 2">
            <a:extLst>
              <a:ext uri="{FF2B5EF4-FFF2-40B4-BE49-F238E27FC236}">
                <a16:creationId xmlns:a16="http://schemas.microsoft.com/office/drawing/2014/main" id="{0862477E-7BF1-360B-E43F-7BE665542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150142"/>
            <a:ext cx="7533392" cy="5328592"/>
          </a:xfrm>
        </p:spPr>
        <p:txBody>
          <a:bodyPr>
            <a:normAutofit lnSpcReduction="10000"/>
          </a:bodyPr>
          <a:lstStyle/>
          <a:p>
            <a:r>
              <a:rPr lang="nl-NL" sz="2400" dirty="0" err="1"/>
              <a:t>Agriware</a:t>
            </a:r>
            <a:r>
              <a:rPr lang="nl-NL" sz="2400" dirty="0"/>
              <a:t> Glasteelt</a:t>
            </a:r>
          </a:p>
          <a:p>
            <a:r>
              <a:rPr lang="nl-NL" sz="2400" dirty="0"/>
              <a:t>Bekijk deze pagina:</a:t>
            </a:r>
          </a:p>
          <a:p>
            <a:endParaRPr lang="nl-NL" sz="2400" dirty="0"/>
          </a:p>
          <a:p>
            <a:endParaRPr lang="nl-NL" sz="2400" dirty="0"/>
          </a:p>
          <a:p>
            <a:endParaRPr lang="nl-NL" sz="2400" dirty="0"/>
          </a:p>
          <a:p>
            <a:r>
              <a:rPr lang="nl-NL" sz="2400" dirty="0"/>
              <a:t>Ruimteplanning en inzicht in de capaciteit van een locatie, afdeling, kap of specifiek pad</a:t>
            </a:r>
          </a:p>
          <a:p>
            <a:r>
              <a:rPr lang="nl-NL" sz="2400" dirty="0"/>
              <a:t>Arbeidsplanning en inzicht in de vaste en losse arbeidskrachten</a:t>
            </a:r>
          </a:p>
          <a:p>
            <a:r>
              <a:rPr lang="nl-NL" sz="2400" dirty="0"/>
              <a:t>Machineplanning en inzicht in de capaciteit van bijv. oppotmachines en steek- of zaailijnen</a:t>
            </a:r>
          </a:p>
          <a:p>
            <a:r>
              <a:rPr lang="nl-NL" sz="2400" dirty="0"/>
              <a:t>Materiaalplanning en het </a:t>
            </a:r>
            <a:r>
              <a:rPr lang="nl-NL" sz="2400" dirty="0" err="1"/>
              <a:t>creeren</a:t>
            </a:r>
            <a:r>
              <a:rPr lang="nl-NL" sz="2400" dirty="0"/>
              <a:t> van een voorraad en inkoopplan</a:t>
            </a:r>
          </a:p>
          <a:p>
            <a:r>
              <a:rPr lang="nl-NL" sz="2400" dirty="0"/>
              <a:t>Kostprijsberekening op basis van voor </a:t>
            </a:r>
            <a:r>
              <a:rPr lang="nl-NL" sz="2400" dirty="0" err="1"/>
              <a:t>calculatorische</a:t>
            </a:r>
            <a:r>
              <a:rPr lang="nl-NL" sz="2400" dirty="0"/>
              <a:t> normeringen</a:t>
            </a:r>
          </a:p>
        </p:txBody>
      </p:sp>
      <p:pic>
        <p:nvPicPr>
          <p:cNvPr id="5" name="Afbeelding 4">
            <a:hlinkClick r:id="rId2"/>
            <a:extLst>
              <a:ext uri="{FF2B5EF4-FFF2-40B4-BE49-F238E27FC236}">
                <a16:creationId xmlns:a16="http://schemas.microsoft.com/office/drawing/2014/main" id="{0FC3C550-22DC-4BC5-02D8-E785422C75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2232" y="1116000"/>
            <a:ext cx="2256436" cy="1359867"/>
          </a:xfrm>
          <a:prstGeom prst="rect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AD0AAE19-47DC-C77F-B0DB-54F81F38FD63}"/>
              </a:ext>
            </a:extLst>
          </p:cNvPr>
          <p:cNvSpPr txBox="1"/>
          <p:nvPr/>
        </p:nvSpPr>
        <p:spPr>
          <a:xfrm>
            <a:off x="6516129" y="2230142"/>
            <a:ext cx="165618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900" dirty="0"/>
              <a:t>Klik op afbeelding</a:t>
            </a:r>
          </a:p>
        </p:txBody>
      </p:sp>
    </p:spTree>
    <p:extLst>
      <p:ext uri="{BB962C8B-B14F-4D97-AF65-F5344CB8AC3E}">
        <p14:creationId xmlns:p14="http://schemas.microsoft.com/office/powerpoint/2010/main" val="3147075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E3B0E6-5D2D-7B48-0100-1AD2FE52ED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2800" dirty="0"/>
              <a:t>Les 7 Bedrijfsregistratie systemen</a:t>
            </a:r>
          </a:p>
        </p:txBody>
      </p:sp>
      <p:sp>
        <p:nvSpPr>
          <p:cNvPr id="4" name="Tijdelijke aanduiding voor inhoud 2">
            <a:extLst>
              <a:ext uri="{FF2B5EF4-FFF2-40B4-BE49-F238E27FC236}">
                <a16:creationId xmlns:a16="http://schemas.microsoft.com/office/drawing/2014/main" id="{0862477E-7BF1-360B-E43F-7BE665542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7000" y="1412776"/>
            <a:ext cx="6921432" cy="4351338"/>
          </a:xfrm>
        </p:spPr>
        <p:txBody>
          <a:bodyPr>
            <a:normAutofit/>
          </a:bodyPr>
          <a:lstStyle/>
          <a:p>
            <a:r>
              <a:rPr lang="nl-NL" sz="2400" dirty="0" err="1"/>
              <a:t>Wintree</a:t>
            </a:r>
            <a:r>
              <a:rPr lang="nl-NL" sz="2400" dirty="0"/>
              <a:t> Boomteelt</a:t>
            </a:r>
          </a:p>
        </p:txBody>
      </p:sp>
      <p:pic>
        <p:nvPicPr>
          <p:cNvPr id="3" name="Onlinemedia 2" title="WinTree® sofware">
            <a:hlinkClick r:id="" action="ppaction://media"/>
            <a:extLst>
              <a:ext uri="{FF2B5EF4-FFF2-40B4-BE49-F238E27FC236}">
                <a16:creationId xmlns:a16="http://schemas.microsoft.com/office/drawing/2014/main" id="{B9FB4A9D-567F-1BE8-0B0E-36E80A9035B5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683568" y="2123362"/>
            <a:ext cx="6771536" cy="3825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8728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E3B0E6-5D2D-7B48-0100-1AD2FE52ED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2800" dirty="0"/>
              <a:t>Les 7 Bedrijfsregistratie systemen</a:t>
            </a:r>
          </a:p>
        </p:txBody>
      </p:sp>
      <p:sp>
        <p:nvSpPr>
          <p:cNvPr id="4" name="Tijdelijke aanduiding voor inhoud 2">
            <a:extLst>
              <a:ext uri="{FF2B5EF4-FFF2-40B4-BE49-F238E27FC236}">
                <a16:creationId xmlns:a16="http://schemas.microsoft.com/office/drawing/2014/main" id="{0862477E-7BF1-360B-E43F-7BE665542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7000" y="1412776"/>
            <a:ext cx="6921432" cy="4351338"/>
          </a:xfrm>
        </p:spPr>
        <p:txBody>
          <a:bodyPr>
            <a:normAutofit/>
          </a:bodyPr>
          <a:lstStyle/>
          <a:p>
            <a:r>
              <a:rPr lang="nl-NL" sz="2400" dirty="0" err="1"/>
              <a:t>Wintree</a:t>
            </a:r>
            <a:r>
              <a:rPr lang="nl-NL" sz="2400" dirty="0"/>
              <a:t> Boomteelt</a:t>
            </a:r>
          </a:p>
          <a:p>
            <a:endParaRPr lang="nl-NL" sz="2400" dirty="0"/>
          </a:p>
          <a:p>
            <a:pPr indent="0">
              <a:buNone/>
            </a:pPr>
            <a:r>
              <a:rPr lang="nl-NL" sz="2400" dirty="0"/>
              <a:t>Zeer populair is de </a:t>
            </a:r>
            <a:r>
              <a:rPr lang="nl-NL" sz="2400" dirty="0" err="1"/>
              <a:t>Wintree</a:t>
            </a:r>
            <a:r>
              <a:rPr lang="nl-NL" sz="2400" dirty="0"/>
              <a:t> App</a:t>
            </a:r>
          </a:p>
          <a:p>
            <a:r>
              <a:rPr lang="nl-NL" sz="2400" dirty="0"/>
              <a:t>Voorraad beheer</a:t>
            </a:r>
          </a:p>
          <a:p>
            <a:r>
              <a:rPr lang="nl-NL" sz="2400" dirty="0"/>
              <a:t>Relaties</a:t>
            </a:r>
          </a:p>
          <a:p>
            <a:r>
              <a:rPr lang="nl-NL" sz="2400" dirty="0" err="1"/>
              <a:t>Loodslijst</a:t>
            </a:r>
            <a:endParaRPr lang="nl-NL" sz="2400" dirty="0"/>
          </a:p>
          <a:p>
            <a:r>
              <a:rPr lang="nl-NL" sz="2400" dirty="0"/>
              <a:t>Logistiek</a:t>
            </a:r>
          </a:p>
          <a:p>
            <a:r>
              <a:rPr lang="nl-NL" sz="2400" dirty="0"/>
              <a:t>Cash &amp; Carry</a:t>
            </a:r>
          </a:p>
          <a:p>
            <a:r>
              <a:rPr lang="nl-NL" sz="2400" dirty="0"/>
              <a:t>Sorteren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C1FB56CC-9DDC-9152-FE9A-E5C58AA4FA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5736" y="4293096"/>
            <a:ext cx="6449490" cy="187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94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es 3 Boomteelt  Oogsten Rooien en Rapen  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GroeneWel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e mbo zone.potx" id="{0BCAC3F8-4FF1-499E-BA49-5CC313878B9A}" vid="{F13681D8-602E-4945-A6E2-54F6374ECF3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cb1c85b-b197-48cd-8bb1-fe9e9ee0096b">
      <Terms xmlns="http://schemas.microsoft.com/office/infopath/2007/PartnerControls"/>
    </lcf76f155ced4ddcb4097134ff3c332f>
    <TaxCatchAll xmlns="414a8a67-acf6-4b09-bb49-f84330b442d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4FEFE2E46C86D4A9898CCC49B418B36" ma:contentTypeVersion="14" ma:contentTypeDescription="Een nieuw document maken." ma:contentTypeScope="" ma:versionID="df26e2361f59d12fcab5caeb108a0da6">
  <xsd:schema xmlns:xsd="http://www.w3.org/2001/XMLSchema" xmlns:xs="http://www.w3.org/2001/XMLSchema" xmlns:p="http://schemas.microsoft.com/office/2006/metadata/properties" xmlns:ns2="2cb1c85b-b197-48cd-8bb1-fe9e9ee0096b" xmlns:ns3="414a8a67-acf6-4b09-bb49-f84330b442d7" xmlns:ns4="5ad07612-1080-49cf-8fb2-28e7c3022d9a" targetNamespace="http://schemas.microsoft.com/office/2006/metadata/properties" ma:root="true" ma:fieldsID="2ec27913bf823355671e7e45cf2fbb5d" ns2:_="" ns3:_="" ns4:_="">
    <xsd:import namespace="2cb1c85b-b197-48cd-8bb1-fe9e9ee0096b"/>
    <xsd:import namespace="414a8a67-acf6-4b09-bb49-f84330b442d7"/>
    <xsd:import namespace="5ad07612-1080-49cf-8fb2-28e7c3022d9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4:SharedWithUsers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b1c85b-b197-48cd-8bb1-fe9e9ee009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Afbeeldingtags" ma:readOnly="false" ma:fieldId="{5cf76f15-5ced-4ddc-b409-7134ff3c332f}" ma:taxonomyMulti="true" ma:sspId="ec6a8442-1569-46a6-a14f-f23e9ec9d84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4a8a67-acf6-4b09-bb49-f84330b442d7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248ea8ce-d6d7-4c67-93d5-dcdb41321123}" ma:internalName="TaxCatchAll" ma:showField="CatchAllData" ma:web="5ad07612-1080-49cf-8fb2-28e7c3022d9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d07612-1080-49cf-8fb2-28e7c3022d9a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3A2D502-78EE-4418-A371-53B6F1DDB132}">
  <ds:schemaRefs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www.w3.org/XML/1998/namespace"/>
    <ds:schemaRef ds:uri="http://purl.org/dc/terms/"/>
    <ds:schemaRef ds:uri="82ac19c3-1cff-4f70-a585-2de21a3866ce"/>
    <ds:schemaRef ds:uri="http://schemas.microsoft.com/office/infopath/2007/PartnerControls"/>
    <ds:schemaRef ds:uri="http://schemas.microsoft.com/office/2006/documentManagement/types"/>
    <ds:schemaRef ds:uri="915d7cad-3e71-4cea-95bb-ac32222adf06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7AE7F8D-9027-4C78-A0BE-83AF8B1F8F8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806AB88-3519-4851-8671-3181A9AD7D00}"/>
</file>

<file path=docProps/app.xml><?xml version="1.0" encoding="utf-8"?>
<Properties xmlns="http://schemas.openxmlformats.org/officeDocument/2006/extended-properties" xmlns:vt="http://schemas.openxmlformats.org/officeDocument/2006/docPropsVTypes">
  <Template>Les 3 Boomteelt  Oogsten Rooien en Rapen  </Template>
  <TotalTime>2082</TotalTime>
  <Words>367</Words>
  <Application>Microsoft Office PowerPoint</Application>
  <PresentationFormat>Diavoorstelling (4:3)</PresentationFormat>
  <Paragraphs>82</Paragraphs>
  <Slides>12</Slides>
  <Notes>1</Notes>
  <HiddenSlides>0</HiddenSlides>
  <MMClips>3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5" baseType="lpstr">
      <vt:lpstr>Arial</vt:lpstr>
      <vt:lpstr>Calibri</vt:lpstr>
      <vt:lpstr>Les 3 Boomteelt  Oogsten Rooien en Rapen  </vt:lpstr>
      <vt:lpstr>PowerPoint-presentatie</vt:lpstr>
      <vt:lpstr>Programma Periode 2</vt:lpstr>
      <vt:lpstr>Les 7 Bedrijfsregistratie systemen</vt:lpstr>
      <vt:lpstr>Les 7 Bedrijfsregistratie systemen</vt:lpstr>
      <vt:lpstr>Les 7 Bedrijfsregistratie systemen</vt:lpstr>
      <vt:lpstr>Les 7 Bedrijfsregistratie systemen</vt:lpstr>
      <vt:lpstr>Les 7 Bedrijfsregistratie systemen</vt:lpstr>
      <vt:lpstr>Les 7 Bedrijfsregistratie systemen</vt:lpstr>
      <vt:lpstr>Les 7 Bedrijfsregistratie systemen</vt:lpstr>
      <vt:lpstr>Les 7 Bedrijfsregistratie systemen</vt:lpstr>
      <vt:lpstr>Les 7 Bedrijfsregistratie systemen</vt:lpstr>
      <vt:lpstr>Les 7 Bedrijfsregistratie systemen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Start Teelt 5-12-2013</dc:title>
  <dc:creator>Mathijs</dc:creator>
  <cp:lastModifiedBy>Ben Nienhuis</cp:lastModifiedBy>
  <cp:revision>251</cp:revision>
  <cp:lastPrinted>2014-09-23T11:59:31Z</cp:lastPrinted>
  <dcterms:created xsi:type="dcterms:W3CDTF">2013-12-03T16:07:15Z</dcterms:created>
  <dcterms:modified xsi:type="dcterms:W3CDTF">2022-12-12T16:07:14Z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MyDocuments">
    <vt:bool>true</vt:bool>
  </property>
  <property fmtid="{D5CDD505-2E9C-101B-9397-08002B2CF9AE}" pid="3" name="ContentTypeId">
    <vt:lpwstr>0x010100F4FEFE2E46C86D4A9898CCC49B418B36</vt:lpwstr>
  </property>
</Properties>
</file>